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Vinde, meninos, vinde a Jesus; </a:t>
            </a:r>
          </a:p>
          <a:p>
            <a:r>
              <a:rPr lang="pt-BR" dirty="0"/>
              <a:t>Ele ganhou-vos bênçãos na cruz! </a:t>
            </a:r>
          </a:p>
          <a:p>
            <a:r>
              <a:rPr lang="pt-BR" dirty="0"/>
              <a:t>Os pequeninos, Ele conduz. </a:t>
            </a:r>
          </a:p>
          <a:p>
            <a:r>
              <a:rPr lang="pt-BR" dirty="0"/>
              <a:t>Ó, vinde ao Salvador!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887506-9857-49CF-B36F-9C585C54C8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alegria, </a:t>
            </a:r>
          </a:p>
          <a:p>
            <a:r>
              <a:rPr lang="pt-BR" dirty="0"/>
              <a:t>sem pecado ou mal, </a:t>
            </a:r>
          </a:p>
          <a:p>
            <a:r>
              <a:rPr lang="pt-BR" dirty="0"/>
              <a:t>Reunir-nos, todos, afinal, </a:t>
            </a:r>
          </a:p>
          <a:p>
            <a:r>
              <a:rPr lang="pt-BR" dirty="0"/>
              <a:t>Juntos na pátria celestial, </a:t>
            </a:r>
          </a:p>
          <a:p>
            <a:r>
              <a:rPr lang="pt-BR" dirty="0"/>
              <a:t>Perto do Salvador!</a:t>
            </a:r>
          </a:p>
        </p:txBody>
      </p:sp>
    </p:spTree>
    <p:extLst>
      <p:ext uri="{BB962C8B-B14F-4D97-AF65-F5344CB8AC3E}">
        <p14:creationId xmlns:p14="http://schemas.microsoft.com/office/powerpoint/2010/main" val="3859407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Que ama os meninos, </a:t>
            </a:r>
          </a:p>
          <a:p>
            <a:r>
              <a:rPr lang="pt-BR" sz="4000" dirty="0"/>
              <a:t>Cristo vos diz; </a:t>
            </a:r>
          </a:p>
          <a:p>
            <a:r>
              <a:rPr lang="pt-BR" sz="4000" dirty="0"/>
              <a:t>Quer receber-vos nesse país. </a:t>
            </a:r>
          </a:p>
          <a:p>
            <a:r>
              <a:rPr lang="pt-BR" sz="4000" dirty="0"/>
              <a:t>Quer conceder-vos vida feliz; </a:t>
            </a:r>
          </a:p>
          <a:p>
            <a:r>
              <a:rPr lang="pt-BR" sz="4000" dirty="0"/>
              <a:t>Ó, vinde ao Salvador! </a:t>
            </a:r>
          </a:p>
        </p:txBody>
      </p:sp>
    </p:spTree>
    <p:extLst>
      <p:ext uri="{BB962C8B-B14F-4D97-AF65-F5344CB8AC3E}">
        <p14:creationId xmlns:p14="http://schemas.microsoft.com/office/powerpoint/2010/main" val="336862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887506-9857-49CF-B36F-9C585C54C8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alegria, </a:t>
            </a:r>
          </a:p>
          <a:p>
            <a:r>
              <a:rPr lang="pt-BR" dirty="0"/>
              <a:t>sem pecado ou mal, </a:t>
            </a:r>
          </a:p>
          <a:p>
            <a:r>
              <a:rPr lang="pt-BR" dirty="0"/>
              <a:t>Reunir-nos, todos, afinal, </a:t>
            </a:r>
          </a:p>
          <a:p>
            <a:r>
              <a:rPr lang="pt-BR" dirty="0"/>
              <a:t>Juntos na pátria celestial, </a:t>
            </a:r>
          </a:p>
          <a:p>
            <a:r>
              <a:rPr lang="pt-BR" dirty="0"/>
              <a:t>Perto do Salvador!</a:t>
            </a:r>
          </a:p>
        </p:txBody>
      </p:sp>
    </p:spTree>
    <p:extLst>
      <p:ext uri="{BB962C8B-B14F-4D97-AF65-F5344CB8AC3E}">
        <p14:creationId xmlns:p14="http://schemas.microsoft.com/office/powerpoint/2010/main" val="1766510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Eis a chamada: </a:t>
            </a:r>
          </a:p>
          <a:p>
            <a:r>
              <a:rPr lang="pt-BR" dirty="0"/>
              <a:t>“Vinde hoje a Mim!” </a:t>
            </a:r>
          </a:p>
          <a:p>
            <a:r>
              <a:rPr lang="pt-BR" dirty="0"/>
              <a:t>Outro não há que vos ame assim. </a:t>
            </a:r>
          </a:p>
          <a:p>
            <a:r>
              <a:rPr lang="pt-BR" dirty="0"/>
              <a:t>Seu é o amor que nunca tem fim. </a:t>
            </a:r>
          </a:p>
          <a:p>
            <a:r>
              <a:rPr lang="pt-BR" dirty="0"/>
              <a:t>Ó, vinde ao Salvador!</a:t>
            </a:r>
          </a:p>
        </p:txBody>
      </p:sp>
    </p:spTree>
    <p:extLst>
      <p:ext uri="{BB962C8B-B14F-4D97-AF65-F5344CB8AC3E}">
        <p14:creationId xmlns:p14="http://schemas.microsoft.com/office/powerpoint/2010/main" val="3424057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VINDE,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887506-9857-49CF-B36F-9C585C54C8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alegria, </a:t>
            </a:r>
          </a:p>
          <a:p>
            <a:r>
              <a:rPr lang="pt-BR" dirty="0"/>
              <a:t>sem pecado ou mal, </a:t>
            </a:r>
          </a:p>
          <a:p>
            <a:r>
              <a:rPr lang="pt-BR" dirty="0"/>
              <a:t>Reunir-nos, todos, afinal, </a:t>
            </a:r>
          </a:p>
          <a:p>
            <a:r>
              <a:rPr lang="pt-BR" dirty="0"/>
              <a:t>Juntos na pátria celestial, </a:t>
            </a:r>
          </a:p>
          <a:p>
            <a:r>
              <a:rPr lang="pt-BR" dirty="0"/>
              <a:t>Perto do Salvador!</a:t>
            </a:r>
          </a:p>
        </p:txBody>
      </p:sp>
    </p:spTree>
    <p:extLst>
      <p:ext uri="{BB962C8B-B14F-4D97-AF65-F5344CB8AC3E}">
        <p14:creationId xmlns:p14="http://schemas.microsoft.com/office/powerpoint/2010/main" val="2042057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181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VINDE, MENINOS</vt:lpstr>
      <vt:lpstr>VINDE, MENINOS</vt:lpstr>
      <vt:lpstr>VINDE, MENINOS</vt:lpstr>
      <vt:lpstr>VINDE, MENINOS</vt:lpstr>
      <vt:lpstr>VINDE, MENINOS</vt:lpstr>
      <vt:lpstr>VINDE, MENINOS</vt:lpstr>
      <vt:lpstr>VINDE, MENINOS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2019-06-12T23:20:44Z</dcterms:modified>
</cp:coreProperties>
</file>

<file path=docProps/thumbnail.jpeg>
</file>